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89" r:id="rId3"/>
    <p:sldId id="290" r:id="rId4"/>
    <p:sldId id="291" r:id="rId5"/>
    <p:sldId id="293" r:id="rId6"/>
    <p:sldId id="292" r:id="rId7"/>
    <p:sldId id="294" r:id="rId8"/>
    <p:sldId id="274" r:id="rId9"/>
    <p:sldId id="273" r:id="rId10"/>
    <p:sldId id="272" r:id="rId11"/>
    <p:sldId id="271" r:id="rId12"/>
    <p:sldId id="270" r:id="rId13"/>
    <p:sldId id="269" r:id="rId14"/>
    <p:sldId id="268" r:id="rId15"/>
    <p:sldId id="267" r:id="rId16"/>
    <p:sldId id="266" r:id="rId17"/>
    <p:sldId id="265" r:id="rId18"/>
    <p:sldId id="284" r:id="rId19"/>
    <p:sldId id="283" r:id="rId20"/>
    <p:sldId id="282" r:id="rId21"/>
    <p:sldId id="281" r:id="rId22"/>
    <p:sldId id="280" r:id="rId23"/>
    <p:sldId id="279" r:id="rId24"/>
    <p:sldId id="287" r:id="rId25"/>
    <p:sldId id="260" r:id="rId26"/>
    <p:sldId id="288" r:id="rId27"/>
    <p:sldId id="262" r:id="rId28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2E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72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72971-7631-499C-B06B-121A70E48B9D}" type="datetimeFigureOut">
              <a:rPr lang="tr-TR" smtClean="0"/>
              <a:t>25.03.2026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16E3B-54A6-41E0-8071-02B5AD24C0B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84354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72971-7631-499C-B06B-121A70E48B9D}" type="datetimeFigureOut">
              <a:rPr lang="tr-TR" smtClean="0"/>
              <a:t>25.03.2026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16E3B-54A6-41E0-8071-02B5AD24C0B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63057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72971-7631-499C-B06B-121A70E48B9D}" type="datetimeFigureOut">
              <a:rPr lang="tr-TR" smtClean="0"/>
              <a:t>25.03.2026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16E3B-54A6-41E0-8071-02B5AD24C0B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69111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72971-7631-499C-B06B-121A70E48B9D}" type="datetimeFigureOut">
              <a:rPr lang="tr-TR" smtClean="0"/>
              <a:t>25.03.2026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16E3B-54A6-41E0-8071-02B5AD24C0B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37262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72971-7631-499C-B06B-121A70E48B9D}" type="datetimeFigureOut">
              <a:rPr lang="tr-TR" smtClean="0"/>
              <a:t>25.03.2026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16E3B-54A6-41E0-8071-02B5AD24C0B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82338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72971-7631-499C-B06B-121A70E48B9D}" type="datetimeFigureOut">
              <a:rPr lang="tr-TR" smtClean="0"/>
              <a:t>25.03.2026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16E3B-54A6-41E0-8071-02B5AD24C0B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54502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72971-7631-499C-B06B-121A70E48B9D}" type="datetimeFigureOut">
              <a:rPr lang="tr-TR" smtClean="0"/>
              <a:t>25.03.2026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16E3B-54A6-41E0-8071-02B5AD24C0B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81278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72971-7631-499C-B06B-121A70E48B9D}" type="datetimeFigureOut">
              <a:rPr lang="tr-TR" smtClean="0"/>
              <a:t>25.03.2026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16E3B-54A6-41E0-8071-02B5AD24C0B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62380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72971-7631-499C-B06B-121A70E48B9D}" type="datetimeFigureOut">
              <a:rPr lang="tr-TR" smtClean="0"/>
              <a:t>25.03.2026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16E3B-54A6-41E0-8071-02B5AD24C0B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58311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72971-7631-499C-B06B-121A70E48B9D}" type="datetimeFigureOut">
              <a:rPr lang="tr-TR" smtClean="0"/>
              <a:t>25.03.2026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16E3B-54A6-41E0-8071-02B5AD24C0B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04456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72971-7631-499C-B06B-121A70E48B9D}" type="datetimeFigureOut">
              <a:rPr lang="tr-TR" smtClean="0"/>
              <a:t>25.03.2026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16E3B-54A6-41E0-8071-02B5AD24C0B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02601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A72971-7631-499C-B06B-121A70E48B9D}" type="datetimeFigureOut">
              <a:rPr lang="tr-TR" smtClean="0"/>
              <a:t>25.03.2026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16E3B-54A6-41E0-8071-02B5AD24C0B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30414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1229218" y="3017796"/>
            <a:ext cx="95634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b="1" dirty="0">
                <a:solidFill>
                  <a:srgbClr val="192E5A"/>
                </a:solidFill>
              </a:rPr>
              <a:t>İŞLETMEDE MESLEKİ EĞİTİM SUNUMU</a:t>
            </a:r>
          </a:p>
        </p:txBody>
      </p:sp>
      <p:sp>
        <p:nvSpPr>
          <p:cNvPr id="5" name="Metin kutusu 4"/>
          <p:cNvSpPr txBox="1"/>
          <p:nvPr/>
        </p:nvSpPr>
        <p:spPr>
          <a:xfrm>
            <a:off x="4621036" y="5021875"/>
            <a:ext cx="28712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>
                <a:solidFill>
                  <a:srgbClr val="192E5A"/>
                </a:solidFill>
              </a:rPr>
              <a:t>Ad </a:t>
            </a:r>
            <a:r>
              <a:rPr lang="tr-TR" sz="2000" dirty="0" smtClean="0">
                <a:solidFill>
                  <a:srgbClr val="192E5A"/>
                </a:solidFill>
              </a:rPr>
              <a:t>Soyad </a:t>
            </a:r>
          </a:p>
          <a:p>
            <a:pPr algn="ctr"/>
            <a:r>
              <a:rPr lang="tr-TR" sz="2000" dirty="0" smtClean="0">
                <a:solidFill>
                  <a:srgbClr val="192E5A"/>
                </a:solidFill>
              </a:rPr>
              <a:t>Öğrenci </a:t>
            </a:r>
            <a:r>
              <a:rPr lang="tr-TR" sz="2000" dirty="0">
                <a:solidFill>
                  <a:srgbClr val="192E5A"/>
                </a:solidFill>
              </a:rPr>
              <a:t>Numarası</a:t>
            </a:r>
          </a:p>
        </p:txBody>
      </p:sp>
      <p:pic>
        <p:nvPicPr>
          <p:cNvPr id="3" name="Resim 2" descr="Ekran Kırpm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2949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3289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292985-F854-569F-34D8-25F7225F82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7CC2C922-35E4-ADCE-C9F7-2E46C474F202}"/>
              </a:ext>
            </a:extLst>
          </p:cNvPr>
          <p:cNvSpPr txBox="1"/>
          <p:nvPr/>
        </p:nvSpPr>
        <p:spPr>
          <a:xfrm>
            <a:off x="527071" y="922308"/>
            <a:ext cx="28712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192E5A"/>
                </a:solidFill>
              </a:rPr>
              <a:t>3. HAFTA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C2D35580-44D1-035E-0539-035E23CC447F}"/>
              </a:ext>
            </a:extLst>
          </p:cNvPr>
          <p:cNvSpPr txBox="1"/>
          <p:nvPr/>
        </p:nvSpPr>
        <p:spPr>
          <a:xfrm>
            <a:off x="527071" y="1322418"/>
            <a:ext cx="11137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solidFill>
                  <a:srgbClr val="192E5A"/>
                </a:solidFill>
              </a:rPr>
              <a:t>İçerik</a:t>
            </a:r>
          </a:p>
        </p:txBody>
      </p:sp>
      <p:sp>
        <p:nvSpPr>
          <p:cNvPr id="4" name="Dikdörtgen 3"/>
          <p:cNvSpPr/>
          <p:nvPr/>
        </p:nvSpPr>
        <p:spPr>
          <a:xfrm>
            <a:off x="0" y="6488668"/>
            <a:ext cx="1219200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tr-TR" dirty="0" smtClean="0"/>
              <a:t>                                                                                                https</a:t>
            </a:r>
            <a:r>
              <a:rPr lang="tr-TR" dirty="0"/>
              <a:t>://kmu.edu.tr/utl</a:t>
            </a:r>
          </a:p>
        </p:txBody>
      </p:sp>
    </p:spTree>
    <p:extLst>
      <p:ext uri="{BB962C8B-B14F-4D97-AF65-F5344CB8AC3E}">
        <p14:creationId xmlns:p14="http://schemas.microsoft.com/office/powerpoint/2010/main" val="14127683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D549AA-CA78-AD65-D8E6-D0D6B6AA24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B1EDAC86-B154-CCCA-8D33-8AE8ADB3D37E}"/>
              </a:ext>
            </a:extLst>
          </p:cNvPr>
          <p:cNvSpPr txBox="1"/>
          <p:nvPr/>
        </p:nvSpPr>
        <p:spPr>
          <a:xfrm>
            <a:off x="527071" y="922308"/>
            <a:ext cx="11137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192E5A"/>
                </a:solidFill>
              </a:rPr>
              <a:t>4. HAFTA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61F37833-8FB1-F544-F5A1-638059AD05BB}"/>
              </a:ext>
            </a:extLst>
          </p:cNvPr>
          <p:cNvSpPr txBox="1"/>
          <p:nvPr/>
        </p:nvSpPr>
        <p:spPr>
          <a:xfrm>
            <a:off x="527071" y="1322418"/>
            <a:ext cx="11137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solidFill>
                  <a:srgbClr val="192E5A"/>
                </a:solidFill>
              </a:rPr>
              <a:t>İçerik</a:t>
            </a:r>
          </a:p>
        </p:txBody>
      </p:sp>
      <p:sp>
        <p:nvSpPr>
          <p:cNvPr id="4" name="Dikdörtgen 3"/>
          <p:cNvSpPr/>
          <p:nvPr/>
        </p:nvSpPr>
        <p:spPr>
          <a:xfrm>
            <a:off x="0" y="6488668"/>
            <a:ext cx="1219200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tr-TR" dirty="0" smtClean="0"/>
              <a:t>                                                                                                https</a:t>
            </a:r>
            <a:r>
              <a:rPr lang="tr-TR" dirty="0"/>
              <a:t>://kmu.edu.tr/utl</a:t>
            </a:r>
          </a:p>
        </p:txBody>
      </p:sp>
    </p:spTree>
    <p:extLst>
      <p:ext uri="{BB962C8B-B14F-4D97-AF65-F5344CB8AC3E}">
        <p14:creationId xmlns:p14="http://schemas.microsoft.com/office/powerpoint/2010/main" val="15953659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A53B13-813E-58DF-97B6-EDDC06F54E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9249CD4B-87AF-65FA-1C70-2429A43033D6}"/>
              </a:ext>
            </a:extLst>
          </p:cNvPr>
          <p:cNvSpPr txBox="1"/>
          <p:nvPr/>
        </p:nvSpPr>
        <p:spPr>
          <a:xfrm>
            <a:off x="527071" y="922308"/>
            <a:ext cx="11137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192E5A"/>
                </a:solidFill>
              </a:rPr>
              <a:t>5. HAFTA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83F2829A-BB3F-3742-7CB4-B8C210A5636A}"/>
              </a:ext>
            </a:extLst>
          </p:cNvPr>
          <p:cNvSpPr txBox="1"/>
          <p:nvPr/>
        </p:nvSpPr>
        <p:spPr>
          <a:xfrm>
            <a:off x="527070" y="1322418"/>
            <a:ext cx="111378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solidFill>
                  <a:srgbClr val="192E5A"/>
                </a:solidFill>
              </a:rPr>
              <a:t>İçerik</a:t>
            </a:r>
          </a:p>
        </p:txBody>
      </p:sp>
      <p:sp>
        <p:nvSpPr>
          <p:cNvPr id="4" name="Dikdörtgen 3"/>
          <p:cNvSpPr/>
          <p:nvPr/>
        </p:nvSpPr>
        <p:spPr>
          <a:xfrm>
            <a:off x="0" y="6488668"/>
            <a:ext cx="1219200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tr-TR" dirty="0" smtClean="0"/>
              <a:t>                                                                                                https</a:t>
            </a:r>
            <a:r>
              <a:rPr lang="tr-TR" dirty="0"/>
              <a:t>://kmu.edu.tr/utl</a:t>
            </a:r>
          </a:p>
        </p:txBody>
      </p:sp>
    </p:spTree>
    <p:extLst>
      <p:ext uri="{BB962C8B-B14F-4D97-AF65-F5344CB8AC3E}">
        <p14:creationId xmlns:p14="http://schemas.microsoft.com/office/powerpoint/2010/main" val="33961786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EF7CE9-1875-6BD1-A1AF-BA4653C421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014CEF63-B9D2-0B9A-0636-876913B32756}"/>
              </a:ext>
            </a:extLst>
          </p:cNvPr>
          <p:cNvSpPr txBox="1"/>
          <p:nvPr/>
        </p:nvSpPr>
        <p:spPr>
          <a:xfrm>
            <a:off x="527071" y="922308"/>
            <a:ext cx="11137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192E5A"/>
                </a:solidFill>
              </a:rPr>
              <a:t>6. HAFTA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360ABC42-F4C3-F33E-5E91-E4E6E4118969}"/>
              </a:ext>
            </a:extLst>
          </p:cNvPr>
          <p:cNvSpPr txBox="1"/>
          <p:nvPr/>
        </p:nvSpPr>
        <p:spPr>
          <a:xfrm>
            <a:off x="527071" y="1322418"/>
            <a:ext cx="11137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solidFill>
                  <a:srgbClr val="192E5A"/>
                </a:solidFill>
              </a:rPr>
              <a:t>İçerik</a:t>
            </a:r>
          </a:p>
        </p:txBody>
      </p:sp>
      <p:sp>
        <p:nvSpPr>
          <p:cNvPr id="4" name="Dikdörtgen 3"/>
          <p:cNvSpPr/>
          <p:nvPr/>
        </p:nvSpPr>
        <p:spPr>
          <a:xfrm>
            <a:off x="0" y="6488668"/>
            <a:ext cx="1219200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tr-TR" dirty="0" smtClean="0"/>
              <a:t>                                                                                                https</a:t>
            </a:r>
            <a:r>
              <a:rPr lang="tr-TR" dirty="0"/>
              <a:t>://kmu.edu.tr/utl</a:t>
            </a:r>
          </a:p>
        </p:txBody>
      </p:sp>
    </p:spTree>
    <p:extLst>
      <p:ext uri="{BB962C8B-B14F-4D97-AF65-F5344CB8AC3E}">
        <p14:creationId xmlns:p14="http://schemas.microsoft.com/office/powerpoint/2010/main" val="34460106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22F4E7-0447-760B-66D1-4111A4FA64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214A0D27-6689-7DDB-E765-8B409285A5C9}"/>
              </a:ext>
            </a:extLst>
          </p:cNvPr>
          <p:cNvSpPr txBox="1"/>
          <p:nvPr/>
        </p:nvSpPr>
        <p:spPr>
          <a:xfrm>
            <a:off x="527071" y="922308"/>
            <a:ext cx="11137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192E5A"/>
                </a:solidFill>
              </a:rPr>
              <a:t>7. HAFTA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B7230B73-4BB9-2CB8-0CED-E03FB018C524}"/>
              </a:ext>
            </a:extLst>
          </p:cNvPr>
          <p:cNvSpPr txBox="1"/>
          <p:nvPr/>
        </p:nvSpPr>
        <p:spPr>
          <a:xfrm>
            <a:off x="527071" y="1322418"/>
            <a:ext cx="11137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solidFill>
                  <a:srgbClr val="192E5A"/>
                </a:solidFill>
              </a:rPr>
              <a:t>İçerik</a:t>
            </a:r>
          </a:p>
        </p:txBody>
      </p:sp>
      <p:sp>
        <p:nvSpPr>
          <p:cNvPr id="4" name="Dikdörtgen 3"/>
          <p:cNvSpPr/>
          <p:nvPr/>
        </p:nvSpPr>
        <p:spPr>
          <a:xfrm>
            <a:off x="0" y="6488668"/>
            <a:ext cx="1219200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tr-TR" dirty="0" smtClean="0"/>
              <a:t>                                                                                                https</a:t>
            </a:r>
            <a:r>
              <a:rPr lang="tr-TR" dirty="0"/>
              <a:t>://kmu.edu.tr/utl</a:t>
            </a:r>
          </a:p>
        </p:txBody>
      </p:sp>
    </p:spTree>
    <p:extLst>
      <p:ext uri="{BB962C8B-B14F-4D97-AF65-F5344CB8AC3E}">
        <p14:creationId xmlns:p14="http://schemas.microsoft.com/office/powerpoint/2010/main" val="35037898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CDA54B-23B5-1825-A2C8-2F2A0BFDF6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04A7C206-F0D7-C644-B1A1-7BAEFDD333E6}"/>
              </a:ext>
            </a:extLst>
          </p:cNvPr>
          <p:cNvSpPr txBox="1"/>
          <p:nvPr/>
        </p:nvSpPr>
        <p:spPr>
          <a:xfrm>
            <a:off x="527071" y="922308"/>
            <a:ext cx="11137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192E5A"/>
                </a:solidFill>
              </a:rPr>
              <a:t>8. HAFTA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80553B04-7267-B10E-F091-E63B8971D169}"/>
              </a:ext>
            </a:extLst>
          </p:cNvPr>
          <p:cNvSpPr txBox="1"/>
          <p:nvPr/>
        </p:nvSpPr>
        <p:spPr>
          <a:xfrm>
            <a:off x="527071" y="1322418"/>
            <a:ext cx="11137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solidFill>
                  <a:srgbClr val="192E5A"/>
                </a:solidFill>
              </a:rPr>
              <a:t>İçerik</a:t>
            </a:r>
          </a:p>
        </p:txBody>
      </p:sp>
      <p:sp>
        <p:nvSpPr>
          <p:cNvPr id="4" name="Dikdörtgen 3"/>
          <p:cNvSpPr/>
          <p:nvPr/>
        </p:nvSpPr>
        <p:spPr>
          <a:xfrm>
            <a:off x="0" y="6488668"/>
            <a:ext cx="1219200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tr-TR" dirty="0" smtClean="0"/>
              <a:t>                                                                                                https</a:t>
            </a:r>
            <a:r>
              <a:rPr lang="tr-TR" dirty="0"/>
              <a:t>://kmu.edu.tr/utl</a:t>
            </a:r>
          </a:p>
        </p:txBody>
      </p:sp>
    </p:spTree>
    <p:extLst>
      <p:ext uri="{BB962C8B-B14F-4D97-AF65-F5344CB8AC3E}">
        <p14:creationId xmlns:p14="http://schemas.microsoft.com/office/powerpoint/2010/main" val="33444949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7F9A1B-DBAB-E1D3-F86D-C2BF4B183C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E64EDC51-EB74-8A9A-D88D-FBDE06423181}"/>
              </a:ext>
            </a:extLst>
          </p:cNvPr>
          <p:cNvSpPr txBox="1"/>
          <p:nvPr/>
        </p:nvSpPr>
        <p:spPr>
          <a:xfrm>
            <a:off x="527071" y="922308"/>
            <a:ext cx="11137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192E5A"/>
                </a:solidFill>
              </a:rPr>
              <a:t>9. HAFTA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778A94FF-9DF4-DB34-DB3D-4BBE3250390D}"/>
              </a:ext>
            </a:extLst>
          </p:cNvPr>
          <p:cNvSpPr txBox="1"/>
          <p:nvPr/>
        </p:nvSpPr>
        <p:spPr>
          <a:xfrm>
            <a:off x="527070" y="1322418"/>
            <a:ext cx="111378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solidFill>
                  <a:srgbClr val="192E5A"/>
                </a:solidFill>
              </a:rPr>
              <a:t>İçerik</a:t>
            </a:r>
          </a:p>
        </p:txBody>
      </p:sp>
      <p:sp>
        <p:nvSpPr>
          <p:cNvPr id="4" name="Dikdörtgen 3"/>
          <p:cNvSpPr/>
          <p:nvPr/>
        </p:nvSpPr>
        <p:spPr>
          <a:xfrm>
            <a:off x="0" y="6488668"/>
            <a:ext cx="1219200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tr-TR" dirty="0" smtClean="0"/>
              <a:t>                                                                                                https</a:t>
            </a:r>
            <a:r>
              <a:rPr lang="tr-TR" dirty="0"/>
              <a:t>://kmu.edu.tr/utl</a:t>
            </a:r>
          </a:p>
        </p:txBody>
      </p:sp>
    </p:spTree>
    <p:extLst>
      <p:ext uri="{BB962C8B-B14F-4D97-AF65-F5344CB8AC3E}">
        <p14:creationId xmlns:p14="http://schemas.microsoft.com/office/powerpoint/2010/main" val="21280787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D4E7BB-95FD-DB46-D514-A6AB9C999B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1060B11F-8627-A063-2805-6B7A6B9B3598}"/>
              </a:ext>
            </a:extLst>
          </p:cNvPr>
          <p:cNvSpPr txBox="1"/>
          <p:nvPr/>
        </p:nvSpPr>
        <p:spPr>
          <a:xfrm>
            <a:off x="527071" y="922308"/>
            <a:ext cx="11137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192E5A"/>
                </a:solidFill>
              </a:rPr>
              <a:t>10. HAFTA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6DAC6158-71BC-56BF-F0E0-78B3AF333783}"/>
              </a:ext>
            </a:extLst>
          </p:cNvPr>
          <p:cNvSpPr txBox="1"/>
          <p:nvPr/>
        </p:nvSpPr>
        <p:spPr>
          <a:xfrm>
            <a:off x="527070" y="1322418"/>
            <a:ext cx="111378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solidFill>
                  <a:srgbClr val="192E5A"/>
                </a:solidFill>
              </a:rPr>
              <a:t>İçerik</a:t>
            </a:r>
          </a:p>
        </p:txBody>
      </p:sp>
      <p:sp>
        <p:nvSpPr>
          <p:cNvPr id="4" name="Dikdörtgen 3"/>
          <p:cNvSpPr/>
          <p:nvPr/>
        </p:nvSpPr>
        <p:spPr>
          <a:xfrm>
            <a:off x="0" y="6488668"/>
            <a:ext cx="1219200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tr-TR" dirty="0" smtClean="0"/>
              <a:t>                                                                                                https</a:t>
            </a:r>
            <a:r>
              <a:rPr lang="tr-TR" dirty="0"/>
              <a:t>://kmu.edu.tr/utl</a:t>
            </a:r>
          </a:p>
        </p:txBody>
      </p:sp>
    </p:spTree>
    <p:extLst>
      <p:ext uri="{BB962C8B-B14F-4D97-AF65-F5344CB8AC3E}">
        <p14:creationId xmlns:p14="http://schemas.microsoft.com/office/powerpoint/2010/main" val="18704028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097507-52C5-A260-5F07-8C48D4046E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D6822AA4-E1FB-37D3-6530-BBA117639DDB}"/>
              </a:ext>
            </a:extLst>
          </p:cNvPr>
          <p:cNvSpPr txBox="1"/>
          <p:nvPr/>
        </p:nvSpPr>
        <p:spPr>
          <a:xfrm>
            <a:off x="527071" y="922308"/>
            <a:ext cx="11137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192E5A"/>
                </a:solidFill>
              </a:rPr>
              <a:t>11. HAFTA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98BA6C7A-6D28-ECFB-34A0-02F24FB8B8EB}"/>
              </a:ext>
            </a:extLst>
          </p:cNvPr>
          <p:cNvSpPr txBox="1"/>
          <p:nvPr/>
        </p:nvSpPr>
        <p:spPr>
          <a:xfrm>
            <a:off x="527071" y="1322418"/>
            <a:ext cx="11137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solidFill>
                  <a:srgbClr val="192E5A"/>
                </a:solidFill>
              </a:rPr>
              <a:t>İçerik</a:t>
            </a:r>
          </a:p>
        </p:txBody>
      </p:sp>
      <p:sp>
        <p:nvSpPr>
          <p:cNvPr id="4" name="Dikdörtgen 3"/>
          <p:cNvSpPr/>
          <p:nvPr/>
        </p:nvSpPr>
        <p:spPr>
          <a:xfrm>
            <a:off x="0" y="6488668"/>
            <a:ext cx="1219200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tr-TR" dirty="0" smtClean="0"/>
              <a:t>                                                                                                https</a:t>
            </a:r>
            <a:r>
              <a:rPr lang="tr-TR" dirty="0"/>
              <a:t>://kmu.edu.tr/utl</a:t>
            </a:r>
          </a:p>
        </p:txBody>
      </p:sp>
    </p:spTree>
    <p:extLst>
      <p:ext uri="{BB962C8B-B14F-4D97-AF65-F5344CB8AC3E}">
        <p14:creationId xmlns:p14="http://schemas.microsoft.com/office/powerpoint/2010/main" val="21213158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1E7064-4336-F507-FDC3-0F08A3628E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BF617B47-603B-D86B-F999-C8AD242FADF6}"/>
              </a:ext>
            </a:extLst>
          </p:cNvPr>
          <p:cNvSpPr txBox="1"/>
          <p:nvPr/>
        </p:nvSpPr>
        <p:spPr>
          <a:xfrm>
            <a:off x="527071" y="922308"/>
            <a:ext cx="11137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192E5A"/>
                </a:solidFill>
              </a:rPr>
              <a:t>12 HAFTA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5FBBB984-2A14-FB4F-BA18-51658A5D218B}"/>
              </a:ext>
            </a:extLst>
          </p:cNvPr>
          <p:cNvSpPr txBox="1"/>
          <p:nvPr/>
        </p:nvSpPr>
        <p:spPr>
          <a:xfrm>
            <a:off x="527071" y="1322418"/>
            <a:ext cx="11137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solidFill>
                  <a:srgbClr val="192E5A"/>
                </a:solidFill>
              </a:rPr>
              <a:t>İçerik</a:t>
            </a:r>
          </a:p>
        </p:txBody>
      </p:sp>
      <p:sp>
        <p:nvSpPr>
          <p:cNvPr id="4" name="Dikdörtgen 3"/>
          <p:cNvSpPr/>
          <p:nvPr/>
        </p:nvSpPr>
        <p:spPr>
          <a:xfrm>
            <a:off x="0" y="6488668"/>
            <a:ext cx="1219200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tr-TR" dirty="0" smtClean="0"/>
              <a:t>                                                                                                https</a:t>
            </a:r>
            <a:r>
              <a:rPr lang="tr-TR" dirty="0"/>
              <a:t>://kmu.edu.tr/utl</a:t>
            </a:r>
          </a:p>
        </p:txBody>
      </p:sp>
    </p:spTree>
    <p:extLst>
      <p:ext uri="{BB962C8B-B14F-4D97-AF65-F5344CB8AC3E}">
        <p14:creationId xmlns:p14="http://schemas.microsoft.com/office/powerpoint/2010/main" val="1144166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D5ECAA-F7A3-397C-661C-CD4FCB6D8F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0C2A3F6A-050B-8AE9-6767-8D73DF7EB241}"/>
              </a:ext>
            </a:extLst>
          </p:cNvPr>
          <p:cNvSpPr txBox="1"/>
          <p:nvPr/>
        </p:nvSpPr>
        <p:spPr>
          <a:xfrm>
            <a:off x="241935" y="2190669"/>
            <a:ext cx="28712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192E5A"/>
                </a:solidFill>
              </a:rPr>
              <a:t>BİLGİLENDİRME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AE3C2C97-3560-1FA9-1895-0933269FDC60}"/>
              </a:ext>
            </a:extLst>
          </p:cNvPr>
          <p:cNvSpPr txBox="1"/>
          <p:nvPr/>
        </p:nvSpPr>
        <p:spPr>
          <a:xfrm>
            <a:off x="369755" y="2600612"/>
            <a:ext cx="1113785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tr-TR" sz="2000" dirty="0">
                <a:solidFill>
                  <a:srgbClr val="192E5A"/>
                </a:solidFill>
              </a:rPr>
              <a:t>20 dakikayı aşmayacak şekilde bir </a:t>
            </a:r>
            <a:r>
              <a:rPr lang="tr-TR" sz="2000" dirty="0" smtClean="0">
                <a:solidFill>
                  <a:srgbClr val="192E5A"/>
                </a:solidFill>
              </a:rPr>
              <a:t>PowerPoint </a:t>
            </a:r>
            <a:r>
              <a:rPr lang="tr-TR" sz="2000" dirty="0">
                <a:solidFill>
                  <a:srgbClr val="192E5A"/>
                </a:solidFill>
              </a:rPr>
              <a:t>sunumu hazırlamanız gerekmektedir.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2000" dirty="0">
                <a:solidFill>
                  <a:srgbClr val="192E5A"/>
                </a:solidFill>
              </a:rPr>
              <a:t>İşletmede Mesleki Eğitim yaptığınız kurum ve çalıştığınız ekip hakkında bilgi vermeniz önemlidir.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2000" dirty="0">
                <a:solidFill>
                  <a:srgbClr val="192E5A"/>
                </a:solidFill>
              </a:rPr>
              <a:t>İşletmede Mesleki Eğitim süreci boyunca yapmış olduğunuz uygulamaları veya işleri tanıtmanız, mümkünse resim ekleyerek sunumu zenginleştirmeniz gerekmektedir.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2000" dirty="0">
                <a:solidFill>
                  <a:srgbClr val="192E5A"/>
                </a:solidFill>
              </a:rPr>
              <a:t>İhtiyaç halinde sayfa sayısı arttırılabilir fakat sunum süresine sadık kalmanız istenmektedir.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2000" dirty="0">
                <a:solidFill>
                  <a:srgbClr val="192E5A"/>
                </a:solidFill>
              </a:rPr>
              <a:t>Eklediğiniz görsel için kurum izni almak zorunludur. Kurumun izin vermediği görseller için internetten benzerini eklemeniz mümkündür.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2000" dirty="0">
                <a:solidFill>
                  <a:srgbClr val="192E5A"/>
                </a:solidFill>
              </a:rPr>
              <a:t>Görsel eklemek isterseniz sunum içerisinde en sonda yer alan «Görsel Alan» yazan slaytları kullanmanız gerekmektedir. Görsel eklemek istemiyorsanız düz sunum şablonunu çoğaltarak sunumunuzu hazırlayabilirsiniz.</a:t>
            </a:r>
          </a:p>
          <a:p>
            <a:endParaRPr lang="tr-TR" sz="2000" dirty="0">
              <a:solidFill>
                <a:srgbClr val="192E5A"/>
              </a:solidFill>
            </a:endParaRPr>
          </a:p>
          <a:p>
            <a:endParaRPr lang="tr-TR" sz="2000" dirty="0">
              <a:solidFill>
                <a:srgbClr val="192E5A"/>
              </a:solidFill>
            </a:endParaRP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59D1CBCE-21A9-93C2-DF7D-F88F40881B60}"/>
              </a:ext>
            </a:extLst>
          </p:cNvPr>
          <p:cNvSpPr txBox="1"/>
          <p:nvPr/>
        </p:nvSpPr>
        <p:spPr>
          <a:xfrm>
            <a:off x="539661" y="5884514"/>
            <a:ext cx="9385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FF0000"/>
                </a:solidFill>
              </a:rPr>
              <a:t>NOT: SUNUMDAN ÖNCE BU SAYFAYI SİLİNİZ.</a:t>
            </a:r>
          </a:p>
        </p:txBody>
      </p:sp>
      <p:pic>
        <p:nvPicPr>
          <p:cNvPr id="8" name="Resim 7" descr="Ekran Kırpm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946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6903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8D2A41-8AE6-CF40-41AC-7C795840F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8FB1C323-B343-CFFF-D626-5EB13652ECD8}"/>
              </a:ext>
            </a:extLst>
          </p:cNvPr>
          <p:cNvSpPr txBox="1"/>
          <p:nvPr/>
        </p:nvSpPr>
        <p:spPr>
          <a:xfrm>
            <a:off x="527071" y="922308"/>
            <a:ext cx="11137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192E5A"/>
                </a:solidFill>
              </a:rPr>
              <a:t>13. HAFTA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B9812873-44EC-89F2-1751-985FE2F645F6}"/>
              </a:ext>
            </a:extLst>
          </p:cNvPr>
          <p:cNvSpPr txBox="1"/>
          <p:nvPr/>
        </p:nvSpPr>
        <p:spPr>
          <a:xfrm>
            <a:off x="527070" y="1322418"/>
            <a:ext cx="111378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solidFill>
                  <a:srgbClr val="192E5A"/>
                </a:solidFill>
              </a:rPr>
              <a:t>İçerik</a:t>
            </a:r>
          </a:p>
        </p:txBody>
      </p:sp>
      <p:sp>
        <p:nvSpPr>
          <p:cNvPr id="4" name="Dikdörtgen 3"/>
          <p:cNvSpPr/>
          <p:nvPr/>
        </p:nvSpPr>
        <p:spPr>
          <a:xfrm>
            <a:off x="0" y="6488668"/>
            <a:ext cx="1219200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tr-TR" dirty="0" smtClean="0"/>
              <a:t>                                                                                                https</a:t>
            </a:r>
            <a:r>
              <a:rPr lang="tr-TR" dirty="0"/>
              <a:t>://kmu.edu.tr/utl</a:t>
            </a:r>
          </a:p>
        </p:txBody>
      </p:sp>
    </p:spTree>
    <p:extLst>
      <p:ext uri="{BB962C8B-B14F-4D97-AF65-F5344CB8AC3E}">
        <p14:creationId xmlns:p14="http://schemas.microsoft.com/office/powerpoint/2010/main" val="12575036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77D7DC-C85C-AF31-B2D3-F871A385FA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EFBB7057-3977-C852-F078-B938DBC21C9E}"/>
              </a:ext>
            </a:extLst>
          </p:cNvPr>
          <p:cNvSpPr txBox="1"/>
          <p:nvPr/>
        </p:nvSpPr>
        <p:spPr>
          <a:xfrm>
            <a:off x="527071" y="922308"/>
            <a:ext cx="11137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192E5A"/>
                </a:solidFill>
              </a:rPr>
              <a:t>14. HAFTA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1F996C30-22C1-BA32-A637-2FC287C1D568}"/>
              </a:ext>
            </a:extLst>
          </p:cNvPr>
          <p:cNvSpPr txBox="1"/>
          <p:nvPr/>
        </p:nvSpPr>
        <p:spPr>
          <a:xfrm>
            <a:off x="527070" y="1322418"/>
            <a:ext cx="111378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solidFill>
                  <a:srgbClr val="192E5A"/>
                </a:solidFill>
              </a:rPr>
              <a:t>İçerik</a:t>
            </a:r>
          </a:p>
        </p:txBody>
      </p:sp>
      <p:sp>
        <p:nvSpPr>
          <p:cNvPr id="4" name="Dikdörtgen 3"/>
          <p:cNvSpPr/>
          <p:nvPr/>
        </p:nvSpPr>
        <p:spPr>
          <a:xfrm>
            <a:off x="0" y="6488668"/>
            <a:ext cx="1219200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tr-TR" dirty="0" smtClean="0"/>
              <a:t>                                                                                                https</a:t>
            </a:r>
            <a:r>
              <a:rPr lang="tr-TR" dirty="0"/>
              <a:t>://kmu.edu.tr/utl</a:t>
            </a:r>
          </a:p>
        </p:txBody>
      </p:sp>
    </p:spTree>
    <p:extLst>
      <p:ext uri="{BB962C8B-B14F-4D97-AF65-F5344CB8AC3E}">
        <p14:creationId xmlns:p14="http://schemas.microsoft.com/office/powerpoint/2010/main" val="33606027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6C73BB-C192-DE65-0973-0A9FCDB2DE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9044C7EB-0785-42F9-B843-489BDA718B86}"/>
              </a:ext>
            </a:extLst>
          </p:cNvPr>
          <p:cNvSpPr txBox="1"/>
          <p:nvPr/>
        </p:nvSpPr>
        <p:spPr>
          <a:xfrm>
            <a:off x="527071" y="922308"/>
            <a:ext cx="11137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192E5A"/>
                </a:solidFill>
              </a:rPr>
              <a:t>5) İşletmede Mesleki Eğitimin Kazandırdıkları/ Faydaları (Öğrendiklerim)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93B38E56-0DF1-0555-517F-5F67175BDF7F}"/>
              </a:ext>
            </a:extLst>
          </p:cNvPr>
          <p:cNvSpPr txBox="1"/>
          <p:nvPr/>
        </p:nvSpPr>
        <p:spPr>
          <a:xfrm>
            <a:off x="527070" y="1322418"/>
            <a:ext cx="111378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solidFill>
                  <a:srgbClr val="192E5A"/>
                </a:solidFill>
              </a:rPr>
              <a:t>İşletmede Mesleki Eğitim yaptığınız kurumda elde ettiğiniz faydalar detaylıca anlatılmalıdır. Slaytı örneklerle zenginleştirerek süreçte edindiğiniz kazanımlar açık bir şekilde ifade edilmelidir. Sunum sayfasını süreye sadık kalma koşuluyla arttırabilirsiniz.</a:t>
            </a:r>
          </a:p>
        </p:txBody>
      </p:sp>
      <p:sp>
        <p:nvSpPr>
          <p:cNvPr id="4" name="Dikdörtgen 3"/>
          <p:cNvSpPr/>
          <p:nvPr/>
        </p:nvSpPr>
        <p:spPr>
          <a:xfrm>
            <a:off x="0" y="6488668"/>
            <a:ext cx="1219200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tr-TR" dirty="0" smtClean="0"/>
              <a:t>                                                                                                https</a:t>
            </a:r>
            <a:r>
              <a:rPr lang="tr-TR" dirty="0"/>
              <a:t>://kmu.edu.tr/utl</a:t>
            </a:r>
          </a:p>
        </p:txBody>
      </p:sp>
    </p:spTree>
    <p:extLst>
      <p:ext uri="{BB962C8B-B14F-4D97-AF65-F5344CB8AC3E}">
        <p14:creationId xmlns:p14="http://schemas.microsoft.com/office/powerpoint/2010/main" val="35353272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770041-1906-981F-1325-C78DFF423E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36B614C4-3E53-29DF-CF78-95AF09BD27AF}"/>
              </a:ext>
            </a:extLst>
          </p:cNvPr>
          <p:cNvSpPr txBox="1"/>
          <p:nvPr/>
        </p:nvSpPr>
        <p:spPr>
          <a:xfrm>
            <a:off x="527071" y="922308"/>
            <a:ext cx="11137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192E5A"/>
                </a:solidFill>
              </a:rPr>
              <a:t>6) İşletmede Mesleki Eğitim Sürecinde Karşılaşılan Sorunlar ve Çözümler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6EB35812-5475-5581-89A5-427467F25943}"/>
              </a:ext>
            </a:extLst>
          </p:cNvPr>
          <p:cNvSpPr txBox="1"/>
          <p:nvPr/>
        </p:nvSpPr>
        <p:spPr>
          <a:xfrm>
            <a:off x="527071" y="1322418"/>
            <a:ext cx="111378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solidFill>
                  <a:srgbClr val="192E5A"/>
                </a:solidFill>
              </a:rPr>
              <a:t>İşletmede Mesleki Eğitim yaptığınız kurumda karşılaştığınız sorunlara karşı yaklaşımlar ve çözümler açıklanmalıdır. Yaşanan sorunun kurum içerisinde nasıl çözümlendiği ve süreci detaylıca anlatınız. Sunum sayfasını süreye sadık kalma koşuluyla arttırabilirsiniz.</a:t>
            </a:r>
          </a:p>
        </p:txBody>
      </p:sp>
      <p:sp>
        <p:nvSpPr>
          <p:cNvPr id="4" name="Dikdörtgen 3"/>
          <p:cNvSpPr/>
          <p:nvPr/>
        </p:nvSpPr>
        <p:spPr>
          <a:xfrm>
            <a:off x="0" y="6488668"/>
            <a:ext cx="1219200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tr-TR" dirty="0" smtClean="0"/>
              <a:t>                                                                                                https</a:t>
            </a:r>
            <a:r>
              <a:rPr lang="tr-TR" dirty="0"/>
              <a:t>://kmu.edu.tr/utl</a:t>
            </a:r>
          </a:p>
        </p:txBody>
      </p:sp>
    </p:spTree>
    <p:extLst>
      <p:ext uri="{BB962C8B-B14F-4D97-AF65-F5344CB8AC3E}">
        <p14:creationId xmlns:p14="http://schemas.microsoft.com/office/powerpoint/2010/main" val="3788217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E5D3FD-6875-6851-6AE0-763927A6E1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8A2C1596-7D57-D79A-9BEA-2EBAB9B4D420}"/>
              </a:ext>
            </a:extLst>
          </p:cNvPr>
          <p:cNvSpPr txBox="1"/>
          <p:nvPr/>
        </p:nvSpPr>
        <p:spPr>
          <a:xfrm>
            <a:off x="527071" y="922308"/>
            <a:ext cx="11137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192E5A"/>
                </a:solidFill>
              </a:rPr>
              <a:t>7) İşletmede Mesleki Eğitim Hakkında Düşünceler 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22C173AE-E413-F04A-B5A1-93649881DB79}"/>
              </a:ext>
            </a:extLst>
          </p:cNvPr>
          <p:cNvSpPr txBox="1"/>
          <p:nvPr/>
        </p:nvSpPr>
        <p:spPr>
          <a:xfrm>
            <a:off x="527070" y="1322418"/>
            <a:ext cx="11137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solidFill>
                  <a:srgbClr val="192E5A"/>
                </a:solidFill>
              </a:rPr>
              <a:t>İşletmede Mesleki Eğitim yaptığınız sürede düşüncelerinizi detaylıca belirtiniz. Olumlu veya olumsuz yönlerini yazarak çıkarımda bulunabilirsiniz. Sunum sayfasını süreye sadık kalma koşuluyla arttırabilirsiniz.</a:t>
            </a:r>
          </a:p>
        </p:txBody>
      </p:sp>
      <p:sp>
        <p:nvSpPr>
          <p:cNvPr id="4" name="Dikdörtgen 3"/>
          <p:cNvSpPr/>
          <p:nvPr/>
        </p:nvSpPr>
        <p:spPr>
          <a:xfrm>
            <a:off x="0" y="6488668"/>
            <a:ext cx="1219200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tr-TR" dirty="0" smtClean="0"/>
              <a:t>                                                                                                https</a:t>
            </a:r>
            <a:r>
              <a:rPr lang="tr-TR" dirty="0"/>
              <a:t>://kmu.edu.tr/utl</a:t>
            </a:r>
          </a:p>
        </p:txBody>
      </p:sp>
    </p:spTree>
    <p:extLst>
      <p:ext uri="{BB962C8B-B14F-4D97-AF65-F5344CB8AC3E}">
        <p14:creationId xmlns:p14="http://schemas.microsoft.com/office/powerpoint/2010/main" val="40007962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423554" y="306755"/>
            <a:ext cx="41829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192E5A"/>
                </a:solidFill>
              </a:rPr>
              <a:t>GÖRSEL EKLEMEK İSTERSENİZ BU SLAYTI KULLANINIZ.</a:t>
            </a:r>
          </a:p>
          <a:p>
            <a:endParaRPr lang="tr-TR" sz="2000" b="1" dirty="0">
              <a:solidFill>
                <a:srgbClr val="192E5A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008" y="0"/>
            <a:ext cx="7174992" cy="6489290"/>
          </a:xfrm>
          <a:prstGeom prst="rect">
            <a:avLst/>
          </a:prstGeom>
        </p:spPr>
      </p:pic>
      <p:sp>
        <p:nvSpPr>
          <p:cNvPr id="10" name="Metin kutusu 9"/>
          <p:cNvSpPr txBox="1"/>
          <p:nvPr/>
        </p:nvSpPr>
        <p:spPr>
          <a:xfrm>
            <a:off x="7168869" y="3228945"/>
            <a:ext cx="287127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r-TR" sz="2000" b="1" dirty="0">
                <a:solidFill>
                  <a:schemeClr val="bg1"/>
                </a:solidFill>
              </a:rPr>
              <a:t>GÖRSEL ALANI</a:t>
            </a: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A8F9F5B5-515E-4FAE-FCB5-29D2D8B28D60}"/>
              </a:ext>
            </a:extLst>
          </p:cNvPr>
          <p:cNvSpPr txBox="1"/>
          <p:nvPr/>
        </p:nvSpPr>
        <p:spPr>
          <a:xfrm>
            <a:off x="423554" y="1316368"/>
            <a:ext cx="41829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solidFill>
                  <a:srgbClr val="192E5A"/>
                </a:solidFill>
              </a:rPr>
              <a:t>İçerik</a:t>
            </a:r>
          </a:p>
        </p:txBody>
      </p:sp>
      <p:sp>
        <p:nvSpPr>
          <p:cNvPr id="6" name="Dikdörtgen 5"/>
          <p:cNvSpPr/>
          <p:nvPr/>
        </p:nvSpPr>
        <p:spPr>
          <a:xfrm>
            <a:off x="0" y="6488668"/>
            <a:ext cx="1219200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tr-TR" dirty="0" smtClean="0"/>
              <a:t>                                                                                                https</a:t>
            </a:r>
            <a:r>
              <a:rPr lang="tr-TR" dirty="0"/>
              <a:t>://kmu.edu.tr/utl</a:t>
            </a:r>
          </a:p>
        </p:txBody>
      </p:sp>
    </p:spTree>
    <p:extLst>
      <p:ext uri="{BB962C8B-B14F-4D97-AF65-F5344CB8AC3E}">
        <p14:creationId xmlns:p14="http://schemas.microsoft.com/office/powerpoint/2010/main" val="2983916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F1E89E-5DEE-F4AD-0A8E-E1C246222F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083BA7EA-36E5-0E0C-E37D-EAE00517F849}"/>
              </a:ext>
            </a:extLst>
          </p:cNvPr>
          <p:cNvSpPr txBox="1"/>
          <p:nvPr/>
        </p:nvSpPr>
        <p:spPr>
          <a:xfrm>
            <a:off x="527071" y="922308"/>
            <a:ext cx="11137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192E5A"/>
                </a:solidFill>
              </a:rPr>
              <a:t>GÖRSEL EKLEMEDEN DEVAM ETMEK İSTERSENİZ BU SLAYTI KULLANINIZ.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A0194267-7F4F-447F-FCE2-7BFF00EB6F67}"/>
              </a:ext>
            </a:extLst>
          </p:cNvPr>
          <p:cNvSpPr txBox="1"/>
          <p:nvPr/>
        </p:nvSpPr>
        <p:spPr>
          <a:xfrm>
            <a:off x="527070" y="1322418"/>
            <a:ext cx="111378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solidFill>
                  <a:srgbClr val="192E5A"/>
                </a:solidFill>
              </a:rPr>
              <a:t>İçerik</a:t>
            </a:r>
          </a:p>
        </p:txBody>
      </p:sp>
      <p:sp>
        <p:nvSpPr>
          <p:cNvPr id="4" name="Dikdörtgen 3"/>
          <p:cNvSpPr/>
          <p:nvPr/>
        </p:nvSpPr>
        <p:spPr>
          <a:xfrm>
            <a:off x="0" y="6488668"/>
            <a:ext cx="1219200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tr-TR" dirty="0" smtClean="0"/>
              <a:t>                                                                                                https</a:t>
            </a:r>
            <a:r>
              <a:rPr lang="tr-TR" dirty="0"/>
              <a:t>://kmu.edu.tr/utl</a:t>
            </a:r>
          </a:p>
        </p:txBody>
      </p:sp>
    </p:spTree>
    <p:extLst>
      <p:ext uri="{BB962C8B-B14F-4D97-AF65-F5344CB8AC3E}">
        <p14:creationId xmlns:p14="http://schemas.microsoft.com/office/powerpoint/2010/main" val="19698029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kutusu 6"/>
          <p:cNvSpPr txBox="1"/>
          <p:nvPr/>
        </p:nvSpPr>
        <p:spPr>
          <a:xfrm>
            <a:off x="2878694" y="3075057"/>
            <a:ext cx="64346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>
                <a:solidFill>
                  <a:schemeClr val="bg1"/>
                </a:solidFill>
              </a:rPr>
              <a:t>TEŞEKKÜRLER</a:t>
            </a:r>
          </a:p>
        </p:txBody>
      </p:sp>
      <p:sp>
        <p:nvSpPr>
          <p:cNvPr id="3" name="Dikdörtgen 2"/>
          <p:cNvSpPr/>
          <p:nvPr/>
        </p:nvSpPr>
        <p:spPr>
          <a:xfrm>
            <a:off x="0" y="6488668"/>
            <a:ext cx="1219200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tr-TR" dirty="0" smtClean="0"/>
              <a:t>                                                                                                https</a:t>
            </a:r>
            <a:r>
              <a:rPr lang="tr-TR" dirty="0"/>
              <a:t>://kmu.edu.tr/utl</a:t>
            </a:r>
          </a:p>
        </p:txBody>
      </p:sp>
    </p:spTree>
    <p:extLst>
      <p:ext uri="{BB962C8B-B14F-4D97-AF65-F5344CB8AC3E}">
        <p14:creationId xmlns:p14="http://schemas.microsoft.com/office/powerpoint/2010/main" val="3500874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D9D327-7B8E-3B22-3D63-152BF34B96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>
            <a:extLst>
              <a:ext uri="{FF2B5EF4-FFF2-40B4-BE49-F238E27FC236}">
                <a16:creationId xmlns:a16="http://schemas.microsoft.com/office/drawing/2014/main" id="{06BA0A9A-F940-717C-A7DA-C9D3AAED36D5}"/>
              </a:ext>
            </a:extLst>
          </p:cNvPr>
          <p:cNvSpPr txBox="1"/>
          <p:nvPr/>
        </p:nvSpPr>
        <p:spPr>
          <a:xfrm>
            <a:off x="527071" y="1322418"/>
            <a:ext cx="1113785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solidFill>
                  <a:srgbClr val="192E5A"/>
                </a:solidFill>
              </a:rPr>
              <a:t>1) Öğrenci Bilgileri</a:t>
            </a:r>
          </a:p>
          <a:p>
            <a:r>
              <a:rPr lang="tr-TR" sz="2000" dirty="0">
                <a:solidFill>
                  <a:srgbClr val="192E5A"/>
                </a:solidFill>
              </a:rPr>
              <a:t>2) İşletmede Mesleki Eğitim Yapılan Kurum Hakkında Bilgilendirme</a:t>
            </a:r>
          </a:p>
          <a:p>
            <a:r>
              <a:rPr lang="tr-TR" sz="2000" dirty="0">
                <a:solidFill>
                  <a:srgbClr val="192E5A"/>
                </a:solidFill>
              </a:rPr>
              <a:t>3) İşletmede Mesleki Eğitim Yapılan Kurumun Çalışma Ortamı ve Teknolojileri</a:t>
            </a:r>
          </a:p>
          <a:p>
            <a:r>
              <a:rPr lang="tr-TR" sz="2000" dirty="0">
                <a:solidFill>
                  <a:srgbClr val="192E5A"/>
                </a:solidFill>
              </a:rPr>
              <a:t>4) İşletmede Mesleki Eğitim Yapılan Kurumdaki Görev ve Sorumluluklar (Haftalık)</a:t>
            </a:r>
          </a:p>
          <a:p>
            <a:r>
              <a:rPr lang="tr-TR" sz="2000" dirty="0">
                <a:solidFill>
                  <a:srgbClr val="192E5A"/>
                </a:solidFill>
              </a:rPr>
              <a:t>5) İşletmede Mesleki Eğitimin Kazandırdıkları/ Faydaları (Öğrendiklerim)</a:t>
            </a:r>
          </a:p>
          <a:p>
            <a:r>
              <a:rPr lang="tr-TR" sz="2000" dirty="0">
                <a:solidFill>
                  <a:srgbClr val="192E5A"/>
                </a:solidFill>
              </a:rPr>
              <a:t>6) İşletmede Mesleki Eğitim Sürecinde Karşılaşılan Sorunlar ve Çözümler</a:t>
            </a:r>
          </a:p>
          <a:p>
            <a:r>
              <a:rPr lang="tr-TR" sz="2000" dirty="0">
                <a:solidFill>
                  <a:srgbClr val="192E5A"/>
                </a:solidFill>
              </a:rPr>
              <a:t>7) İşletmede Mesleki Eğitim Hakkında Düşünceler </a:t>
            </a:r>
          </a:p>
          <a:p>
            <a:r>
              <a:rPr lang="tr-TR" sz="2000" dirty="0">
                <a:solidFill>
                  <a:srgbClr val="192E5A"/>
                </a:solidFill>
              </a:rPr>
              <a:t>8) Teşekkür</a:t>
            </a:r>
          </a:p>
        </p:txBody>
      </p:sp>
      <p:sp>
        <p:nvSpPr>
          <p:cNvPr id="2" name="Dikdörtgen 1"/>
          <p:cNvSpPr/>
          <p:nvPr/>
        </p:nvSpPr>
        <p:spPr>
          <a:xfrm>
            <a:off x="0" y="6488668"/>
            <a:ext cx="1219200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tr-TR" dirty="0" smtClean="0"/>
              <a:t>                                                                                                https</a:t>
            </a:r>
            <a:r>
              <a:rPr lang="tr-TR" dirty="0"/>
              <a:t>://kmu.edu.tr/utl</a:t>
            </a:r>
          </a:p>
        </p:txBody>
      </p:sp>
    </p:spTree>
    <p:extLst>
      <p:ext uri="{BB962C8B-B14F-4D97-AF65-F5344CB8AC3E}">
        <p14:creationId xmlns:p14="http://schemas.microsoft.com/office/powerpoint/2010/main" val="4094028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B0FA62-6B35-81ED-DB39-26256E806C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5CDA671D-AC75-D82E-715C-80A2634F830E}"/>
              </a:ext>
            </a:extLst>
          </p:cNvPr>
          <p:cNvSpPr txBox="1"/>
          <p:nvPr/>
        </p:nvSpPr>
        <p:spPr>
          <a:xfrm>
            <a:off x="527071" y="922308"/>
            <a:ext cx="28712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192E5A"/>
                </a:solidFill>
              </a:rPr>
              <a:t>GİRİŞ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C25C5FA7-C0DE-AF6D-A0C0-C5CD4F004CD1}"/>
              </a:ext>
            </a:extLst>
          </p:cNvPr>
          <p:cNvSpPr txBox="1"/>
          <p:nvPr/>
        </p:nvSpPr>
        <p:spPr>
          <a:xfrm>
            <a:off x="527071" y="1322418"/>
            <a:ext cx="1113785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solidFill>
                  <a:srgbClr val="192E5A"/>
                </a:solidFill>
              </a:rPr>
              <a:t>Adı-Soyadı:</a:t>
            </a:r>
          </a:p>
          <a:p>
            <a:endParaRPr lang="tr-TR" sz="2000" dirty="0">
              <a:solidFill>
                <a:srgbClr val="192E5A"/>
              </a:solidFill>
            </a:endParaRPr>
          </a:p>
          <a:p>
            <a:r>
              <a:rPr lang="tr-TR" sz="2000" dirty="0">
                <a:solidFill>
                  <a:srgbClr val="192E5A"/>
                </a:solidFill>
              </a:rPr>
              <a:t>Öğrenci No:</a:t>
            </a:r>
          </a:p>
          <a:p>
            <a:endParaRPr lang="tr-TR" sz="2000" dirty="0">
              <a:solidFill>
                <a:srgbClr val="192E5A"/>
              </a:solidFill>
            </a:endParaRPr>
          </a:p>
          <a:p>
            <a:r>
              <a:rPr lang="tr-TR" sz="2000" dirty="0">
                <a:solidFill>
                  <a:srgbClr val="192E5A"/>
                </a:solidFill>
              </a:rPr>
              <a:t>Danışman Öğretim Elemanı:</a:t>
            </a:r>
          </a:p>
          <a:p>
            <a:endParaRPr lang="tr-TR" sz="2000" dirty="0">
              <a:solidFill>
                <a:srgbClr val="192E5A"/>
              </a:solidFill>
            </a:endParaRPr>
          </a:p>
          <a:p>
            <a:r>
              <a:rPr lang="tr-TR" sz="2000" dirty="0">
                <a:solidFill>
                  <a:srgbClr val="192E5A"/>
                </a:solidFill>
              </a:rPr>
              <a:t>İşyeri Eğitici Personel:</a:t>
            </a:r>
          </a:p>
          <a:p>
            <a:endParaRPr lang="tr-TR" sz="2000" dirty="0">
              <a:solidFill>
                <a:srgbClr val="192E5A"/>
              </a:solidFill>
            </a:endParaRPr>
          </a:p>
          <a:p>
            <a:r>
              <a:rPr lang="tr-TR" sz="2000" dirty="0">
                <a:solidFill>
                  <a:srgbClr val="192E5A"/>
                </a:solidFill>
              </a:rPr>
              <a:t>İşletmede Mesleki Eğitim Yapılan Kurum Adı:</a:t>
            </a:r>
          </a:p>
        </p:txBody>
      </p:sp>
      <p:sp>
        <p:nvSpPr>
          <p:cNvPr id="4" name="Dikdörtgen 3"/>
          <p:cNvSpPr/>
          <p:nvPr/>
        </p:nvSpPr>
        <p:spPr>
          <a:xfrm>
            <a:off x="0" y="6488668"/>
            <a:ext cx="1219200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tr-TR" dirty="0" smtClean="0"/>
              <a:t>                                                                                                https</a:t>
            </a:r>
            <a:r>
              <a:rPr lang="tr-TR" dirty="0"/>
              <a:t>://kmu.edu.tr/utl</a:t>
            </a:r>
          </a:p>
        </p:txBody>
      </p:sp>
    </p:spTree>
    <p:extLst>
      <p:ext uri="{BB962C8B-B14F-4D97-AF65-F5344CB8AC3E}">
        <p14:creationId xmlns:p14="http://schemas.microsoft.com/office/powerpoint/2010/main" val="20560211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CFD2BC-A761-1792-9CD5-F5F594AF65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2FF98AFE-72D6-81C7-6E03-4C89B14AAF06}"/>
              </a:ext>
            </a:extLst>
          </p:cNvPr>
          <p:cNvSpPr txBox="1"/>
          <p:nvPr/>
        </p:nvSpPr>
        <p:spPr>
          <a:xfrm>
            <a:off x="527071" y="922308"/>
            <a:ext cx="11137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192E5A"/>
                </a:solidFill>
                <a:cs typeface="Times New Roman" panose="02020603050405020304" pitchFamily="18" charset="0"/>
              </a:rPr>
              <a:t>2) İşletmede Mesleki Eğitim Yapılan Kurum Hakkında Bilgilendirme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F9E65A1B-1487-BA09-D32E-BFE18FAE79B8}"/>
              </a:ext>
            </a:extLst>
          </p:cNvPr>
          <p:cNvSpPr txBox="1"/>
          <p:nvPr/>
        </p:nvSpPr>
        <p:spPr>
          <a:xfrm>
            <a:off x="527071" y="1322418"/>
            <a:ext cx="111378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solidFill>
                  <a:srgbClr val="192E5A"/>
                </a:solidFill>
              </a:rPr>
              <a:t>Kurum Adı/ Bulunduğu İl:</a:t>
            </a:r>
          </a:p>
          <a:p>
            <a:endParaRPr lang="tr-TR" sz="2000" dirty="0">
              <a:solidFill>
                <a:srgbClr val="192E5A"/>
              </a:solidFill>
            </a:endParaRPr>
          </a:p>
          <a:p>
            <a:r>
              <a:rPr lang="tr-TR" sz="2000" dirty="0">
                <a:solidFill>
                  <a:srgbClr val="192E5A"/>
                </a:solidFill>
              </a:rPr>
              <a:t>Kurum Misyon Ve Vizyonu:</a:t>
            </a:r>
          </a:p>
          <a:p>
            <a:endParaRPr lang="tr-TR" sz="2000" dirty="0">
              <a:solidFill>
                <a:srgbClr val="192E5A"/>
              </a:solidFill>
            </a:endParaRPr>
          </a:p>
          <a:p>
            <a:r>
              <a:rPr lang="tr-TR" sz="2000" dirty="0">
                <a:solidFill>
                  <a:srgbClr val="192E5A"/>
                </a:solidFill>
              </a:rPr>
              <a:t>Kuruluş Tarihi Ve Gelişimi:</a:t>
            </a:r>
          </a:p>
          <a:p>
            <a:endParaRPr lang="tr-TR" sz="2000" dirty="0">
              <a:solidFill>
                <a:srgbClr val="192E5A"/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0" y="6488668"/>
            <a:ext cx="1219200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tr-TR" dirty="0" smtClean="0"/>
              <a:t>                                                                                                https</a:t>
            </a:r>
            <a:r>
              <a:rPr lang="tr-TR" dirty="0"/>
              <a:t>://kmu.edu.tr/utl</a:t>
            </a:r>
          </a:p>
        </p:txBody>
      </p:sp>
    </p:spTree>
    <p:extLst>
      <p:ext uri="{BB962C8B-B14F-4D97-AF65-F5344CB8AC3E}">
        <p14:creationId xmlns:p14="http://schemas.microsoft.com/office/powerpoint/2010/main" val="3963969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DDB8B5-EA8D-9600-0A66-B874686062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FB2DD799-4B5F-EFE8-094E-5DED7253C209}"/>
              </a:ext>
            </a:extLst>
          </p:cNvPr>
          <p:cNvSpPr txBox="1"/>
          <p:nvPr/>
        </p:nvSpPr>
        <p:spPr>
          <a:xfrm>
            <a:off x="527070" y="922308"/>
            <a:ext cx="111378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192E5A"/>
                </a:solidFill>
                <a:cs typeface="Times New Roman" panose="02020603050405020304" pitchFamily="18" charset="0"/>
              </a:rPr>
              <a:t>3) İşletmede Mesleki Eğitim Yapılan Çalışma Ortamı ve Teknolojileri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D6FFA873-75ED-94B8-9084-00BB98F4A553}"/>
              </a:ext>
            </a:extLst>
          </p:cNvPr>
          <p:cNvSpPr txBox="1"/>
          <p:nvPr/>
        </p:nvSpPr>
        <p:spPr>
          <a:xfrm>
            <a:off x="535697" y="1322418"/>
            <a:ext cx="111378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solidFill>
                  <a:srgbClr val="192E5A"/>
                </a:solidFill>
              </a:rPr>
              <a:t>Çalışılan Kurumdaki Çalışan Profili (Çalışan Sayısı, Kişilerin Görev ve Sorumlulukları)</a:t>
            </a:r>
          </a:p>
          <a:p>
            <a:endParaRPr lang="tr-TR" sz="2000" dirty="0">
              <a:solidFill>
                <a:srgbClr val="192E5A"/>
              </a:solidFill>
            </a:endParaRPr>
          </a:p>
          <a:p>
            <a:r>
              <a:rPr lang="tr-TR" sz="2000" dirty="0">
                <a:solidFill>
                  <a:srgbClr val="192E5A"/>
                </a:solidFill>
              </a:rPr>
              <a:t>Öğrenilen/ Kullanılan Yazılım Programları</a:t>
            </a:r>
          </a:p>
        </p:txBody>
      </p:sp>
      <p:sp>
        <p:nvSpPr>
          <p:cNvPr id="4" name="Dikdörtgen 3"/>
          <p:cNvSpPr/>
          <p:nvPr/>
        </p:nvSpPr>
        <p:spPr>
          <a:xfrm>
            <a:off x="0" y="6488668"/>
            <a:ext cx="1219200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tr-TR" dirty="0" smtClean="0"/>
              <a:t>                                                                                                https</a:t>
            </a:r>
            <a:r>
              <a:rPr lang="tr-TR" dirty="0"/>
              <a:t>://kmu.edu.tr/utl</a:t>
            </a:r>
          </a:p>
        </p:txBody>
      </p:sp>
    </p:spTree>
    <p:extLst>
      <p:ext uri="{BB962C8B-B14F-4D97-AF65-F5344CB8AC3E}">
        <p14:creationId xmlns:p14="http://schemas.microsoft.com/office/powerpoint/2010/main" val="29497612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7492EB-FCB1-E027-41EF-3540753CBC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BBDCD2FA-674E-87FF-A252-4924424608C8}"/>
              </a:ext>
            </a:extLst>
          </p:cNvPr>
          <p:cNvSpPr txBox="1"/>
          <p:nvPr/>
        </p:nvSpPr>
        <p:spPr>
          <a:xfrm>
            <a:off x="527070" y="922308"/>
            <a:ext cx="111378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192E5A"/>
                </a:solidFill>
                <a:cs typeface="Times New Roman" panose="02020603050405020304" pitchFamily="18" charset="0"/>
              </a:rPr>
              <a:t>4) İşletmede Mesleki Eğitim Yapılan Kurumdaki Görev ve Sorumluluklar (Haftalık)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41FAAC77-031F-AAC3-DFAB-4076D4DA6B48}"/>
              </a:ext>
            </a:extLst>
          </p:cNvPr>
          <p:cNvSpPr txBox="1"/>
          <p:nvPr/>
        </p:nvSpPr>
        <p:spPr>
          <a:xfrm>
            <a:off x="527069" y="1322418"/>
            <a:ext cx="111378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solidFill>
                  <a:srgbClr val="192E5A"/>
                </a:solidFill>
              </a:rPr>
              <a:t>İşletmede Mesleki Eğitim yaptığınız süre boyunca yapılan çalışmalar haftalık olarak yazılmalıdır. Her bir haftaya (1-14 Hafta) ait başlıkları ve yaptığınız çalışmaları madde madde yazınız.</a:t>
            </a:r>
          </a:p>
        </p:txBody>
      </p:sp>
      <p:sp>
        <p:nvSpPr>
          <p:cNvPr id="4" name="Dikdörtgen 3"/>
          <p:cNvSpPr/>
          <p:nvPr/>
        </p:nvSpPr>
        <p:spPr>
          <a:xfrm>
            <a:off x="0" y="6488668"/>
            <a:ext cx="1219200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tr-TR" dirty="0" smtClean="0"/>
              <a:t>                                                                                                https</a:t>
            </a:r>
            <a:r>
              <a:rPr lang="tr-TR" dirty="0"/>
              <a:t>://kmu.edu.tr/utl</a:t>
            </a:r>
          </a:p>
        </p:txBody>
      </p:sp>
    </p:spTree>
    <p:extLst>
      <p:ext uri="{BB962C8B-B14F-4D97-AF65-F5344CB8AC3E}">
        <p14:creationId xmlns:p14="http://schemas.microsoft.com/office/powerpoint/2010/main" val="659311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17A7A5-68E8-ADE7-9C4E-302C529D1A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824B1A2B-8B58-0992-9716-090EBA7F1892}"/>
              </a:ext>
            </a:extLst>
          </p:cNvPr>
          <p:cNvSpPr txBox="1"/>
          <p:nvPr/>
        </p:nvSpPr>
        <p:spPr>
          <a:xfrm>
            <a:off x="527071" y="922308"/>
            <a:ext cx="28712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192E5A"/>
                </a:solidFill>
              </a:rPr>
              <a:t>1. HAFTA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2CF1C73E-4007-100B-8B79-47C750384795}"/>
              </a:ext>
            </a:extLst>
          </p:cNvPr>
          <p:cNvSpPr txBox="1"/>
          <p:nvPr/>
        </p:nvSpPr>
        <p:spPr>
          <a:xfrm>
            <a:off x="527071" y="1322418"/>
            <a:ext cx="11137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solidFill>
                  <a:srgbClr val="192E5A"/>
                </a:solidFill>
              </a:rPr>
              <a:t>İçerik</a:t>
            </a:r>
          </a:p>
        </p:txBody>
      </p:sp>
      <p:sp>
        <p:nvSpPr>
          <p:cNvPr id="4" name="Dikdörtgen 3"/>
          <p:cNvSpPr/>
          <p:nvPr/>
        </p:nvSpPr>
        <p:spPr>
          <a:xfrm>
            <a:off x="0" y="6488668"/>
            <a:ext cx="1219200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tr-TR" dirty="0" smtClean="0"/>
              <a:t>                                                                                                https</a:t>
            </a:r>
            <a:r>
              <a:rPr lang="tr-TR" dirty="0"/>
              <a:t>://kmu.edu.tr/utl</a:t>
            </a:r>
          </a:p>
        </p:txBody>
      </p:sp>
    </p:spTree>
    <p:extLst>
      <p:ext uri="{BB962C8B-B14F-4D97-AF65-F5344CB8AC3E}">
        <p14:creationId xmlns:p14="http://schemas.microsoft.com/office/powerpoint/2010/main" val="11372028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7DEDF0-12FA-A4A0-17E4-7E7C5FBEB8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9917639F-E9AD-F41A-C1FA-7EB0C6AF72C5}"/>
              </a:ext>
            </a:extLst>
          </p:cNvPr>
          <p:cNvSpPr txBox="1"/>
          <p:nvPr/>
        </p:nvSpPr>
        <p:spPr>
          <a:xfrm>
            <a:off x="527071" y="922308"/>
            <a:ext cx="28712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192E5A"/>
                </a:solidFill>
              </a:rPr>
              <a:t>2. HAFTA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F4330E7F-8438-2FEA-2ED9-300651A6B36D}"/>
              </a:ext>
            </a:extLst>
          </p:cNvPr>
          <p:cNvSpPr txBox="1"/>
          <p:nvPr/>
        </p:nvSpPr>
        <p:spPr>
          <a:xfrm>
            <a:off x="527071" y="1322418"/>
            <a:ext cx="11137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solidFill>
                  <a:srgbClr val="192E5A"/>
                </a:solidFill>
              </a:rPr>
              <a:t>İçerik</a:t>
            </a:r>
          </a:p>
        </p:txBody>
      </p:sp>
      <p:sp>
        <p:nvSpPr>
          <p:cNvPr id="4" name="Dikdörtgen 3"/>
          <p:cNvSpPr/>
          <p:nvPr/>
        </p:nvSpPr>
        <p:spPr>
          <a:xfrm>
            <a:off x="0" y="6488668"/>
            <a:ext cx="1219200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tr-TR" dirty="0" smtClean="0"/>
              <a:t>                                                                                                https</a:t>
            </a:r>
            <a:r>
              <a:rPr lang="tr-TR" dirty="0"/>
              <a:t>://kmu.edu.tr/utl</a:t>
            </a:r>
          </a:p>
        </p:txBody>
      </p:sp>
    </p:spTree>
    <p:extLst>
      <p:ext uri="{BB962C8B-B14F-4D97-AF65-F5344CB8AC3E}">
        <p14:creationId xmlns:p14="http://schemas.microsoft.com/office/powerpoint/2010/main" val="26129426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20000"/>
            <a:lumOff val="80000"/>
          </a:schemeClr>
        </a:solidFill>
      </a:spPr>
      <a:bodyPr wrap="square">
        <a:spAutoFit/>
      </a:bodyPr>
      <a:lstStyle>
        <a:defPPr>
          <a:defRPr dirty="0" smtClean="0"/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592</Words>
  <Application>Microsoft Office PowerPoint</Application>
  <PresentationFormat>Geniş ekran</PresentationFormat>
  <Paragraphs>106</Paragraphs>
  <Slides>27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Times New Roman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Lenovo P350</dc:creator>
  <cp:lastModifiedBy>Kmu</cp:lastModifiedBy>
  <cp:revision>22</cp:revision>
  <dcterms:created xsi:type="dcterms:W3CDTF">2025-02-24T05:15:38Z</dcterms:created>
  <dcterms:modified xsi:type="dcterms:W3CDTF">2026-03-25T07:15:27Z</dcterms:modified>
</cp:coreProperties>
</file>